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66DA5-7751-4D3D-B753-58DF3B418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787A8-0D67-4B7E-9B48-86BD906AB6B5}"/>
              </a:ext>
            </a:extLst>
          </p:cNvPr>
          <p:cNvCxnSpPr>
            <a:cxnSpLocks/>
          </p:cNvCxnSpPr>
          <p:nvPr/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0737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AD429-654B-4F0E-94E9-6FEF8EC67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8D60B2-06F5-4567-BE1F-BBA5270537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6F6F2-8269-4B80-8EE3-81FEE0F9D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C86E4-3EDE-4EB4-B1A3-A1198AADD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752B0-ACEC-49EF-8131-FCF35BC5C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A0462E3-375D-4E76-8886-69E06985D069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3337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23B094-F480-477B-901C-7181F88C07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052089-A920-4E52-98DC-8A5DC7B0AC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A074FE-F1B4-421F-A66E-FA351C8F9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764BA-3AB2-45FD-ABCB-975B3FDDF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B3FEF-8252-49FD-82F2-3E5FABC65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AEB5C65-83BB-4EBD-AD22-EDA8489D0F5D}"/>
              </a:ext>
            </a:extLst>
          </p:cNvPr>
          <p:cNvCxnSpPr>
            <a:cxnSpLocks/>
          </p:cNvCxnSpPr>
          <p:nvPr/>
        </p:nvCxnSpPr>
        <p:spPr>
          <a:xfrm flipV="1">
            <a:off x="8313" y="261865"/>
            <a:ext cx="11353802" cy="1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2235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C05CAAB-DBA2-4548-AD5F-01BB97FBB207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2300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FC2D1-D3FE-4B37-8740-57444421F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5AF550-086C-426E-A374-85DB39570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58988-AD39-4AE9-8E6A-0907F0BE2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66319-82EE-408E-819F-8F8E6DBA7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1C8A6-777F-496D-8620-AE52BFC33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031F83B-57A8-4533-981C-D1FFAD2B6B6F}"/>
              </a:ext>
            </a:extLst>
          </p:cNvPr>
          <p:cNvCxnSpPr>
            <a:cxnSpLocks/>
          </p:cNvCxnSpPr>
          <p:nvPr/>
        </p:nvCxnSpPr>
        <p:spPr>
          <a:xfrm>
            <a:off x="715890" y="1701425"/>
            <a:ext cx="0" cy="5148262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3647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57166-6921-4546-BA2C-99E464681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B9122-6371-4049-B57A-33DED7DA2F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14555D-0753-4312-A26B-2338813F9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8FDCB-69DA-4A8F-8B91-5CFF77897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AC8C07-E0D3-4464-AE3C-25730D75C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2596A6-734E-4AE0-BFB8-3089137BF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B7E8F4-3FB3-45AB-A381-9093CA95AAE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6333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6B3EF2-2C04-480F-A570-14E520DD0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F5783E-3073-4F4D-8B9C-C5B18DDA5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A75FE3-6719-4790-AA00-251BC2A6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4441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7596AF9-469C-436D-B7D2-77952EF1825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7028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F36D6-399B-43E3-84DD-9FC5119EC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234AB7-3B85-4028-A500-5A1BDBF45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1F40F0-9909-442F-BBA4-409D061ED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3C1207-D1C8-49E3-8837-E2B89D366FA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0540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0F214-646F-4D81-AD12-65628EC98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71768-C3FA-49EF-99EF-06E6C3B28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DA6F24-ED6C-4D12-A9D6-EE37FBD68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E6AACE-FAFB-4934-8E3C-AB5B2163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533EA-D0F8-4C79-8721-F190DE2D2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59BAC9-F101-4394-BBA4-3D21A3497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F3A79C9-7EDC-44F6-AC48-5DD98A7695AD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7950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CB71F-B6C2-4866-BC97-304F78816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5ED73B-8413-478D-80D7-B78B69763B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BDF226-1B94-4D2D-98B3-7B932FB17D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0C4E9A-CA29-4CCD-ACFA-B29F80FBA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A5B7BE-3F1B-4FF3-B1D7-6E39B99D0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F18F1-E27E-470E-AE13-4755DEE63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0F08750-B7F2-4119-B151-68DE774813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5036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DA4224-F4E4-47A4-ACF7-231749390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79907-DC49-4B86-A34C-C97DBC26A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BC8A0-34FC-4B6E-B42B-A721267D8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10/4/2020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AC0B6-4CC4-4E41-8A4D-F62E17F28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0E9BD-90BD-46AE-8A0D-06796ADB7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369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4" r:id="rId7"/>
    <p:sldLayoutId id="2147483720" r:id="rId8"/>
    <p:sldLayoutId id="2147483721" r:id="rId9"/>
    <p:sldLayoutId id="2147483722" r:id="rId10"/>
    <p:sldLayoutId id="214748372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0">
            <a:extLst>
              <a:ext uri="{FF2B5EF4-FFF2-40B4-BE49-F238E27FC236}">
                <a16:creationId xmlns:a16="http://schemas.microsoft.com/office/drawing/2014/main" id="{3F672E71-4896-412C-9C70-888CBA0C2F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9" name="Picture 3">
            <a:extLst>
              <a:ext uri="{FF2B5EF4-FFF2-40B4-BE49-F238E27FC236}">
                <a16:creationId xmlns:a16="http://schemas.microsoft.com/office/drawing/2014/main" id="{8FE25293-AC74-45E0-B821-8FDE807E143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463" r="-1" b="33396"/>
          <a:stretch/>
        </p:blipFill>
        <p:spPr>
          <a:xfrm>
            <a:off x="20" y="-1"/>
            <a:ext cx="12191979" cy="6857999"/>
          </a:xfrm>
          <a:prstGeom prst="rect">
            <a:avLst/>
          </a:prstGeom>
        </p:spPr>
      </p:pic>
      <p:sp>
        <p:nvSpPr>
          <p:cNvPr id="48" name="Rectangle 42">
            <a:extLst>
              <a:ext uri="{FF2B5EF4-FFF2-40B4-BE49-F238E27FC236}">
                <a16:creationId xmlns:a16="http://schemas.microsoft.com/office/drawing/2014/main" id="{24FAD405-B1A3-4548-AF6F-946AAC4D32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735"/>
            <a:ext cx="12192000" cy="2844264"/>
          </a:xfrm>
          <a:prstGeom prst="rect">
            <a:avLst/>
          </a:prstGeom>
          <a:gradFill flip="none" rotWithShape="1">
            <a:gsLst>
              <a:gs pos="100000">
                <a:schemeClr val="accent4">
                  <a:alpha val="60000"/>
                </a:schemeClr>
              </a:gs>
              <a:gs pos="0">
                <a:schemeClr val="accent2">
                  <a:alpha val="6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Graphic 22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77297" y="4218022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chemeClr val="bg1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7" name="Graphic 23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41138" y="4428031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chemeClr val="bg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926A89-0CF9-4A17-A556-2E58528172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4873" y="4293326"/>
            <a:ext cx="6347918" cy="1840590"/>
          </a:xfrm>
        </p:spPr>
        <p:txBody>
          <a:bodyPr anchor="ctr"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 Networking Virtually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B01CE9-50D6-4623-903F-A7D7C0CD91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48400" y="4013734"/>
            <a:ext cx="4948727" cy="2596616"/>
          </a:xfrm>
        </p:spPr>
        <p:txBody>
          <a:bodyPr anchor="ctr">
            <a:noAutofit/>
          </a:bodyPr>
          <a:lstStyle/>
          <a:p>
            <a:pPr algn="just"/>
            <a:r>
              <a:rPr lang="en-US" sz="2000" b="1" i="0" dirty="0">
                <a:solidFill>
                  <a:schemeClr val="tx2"/>
                </a:solidFill>
                <a:effectLst/>
                <a:latin typeface="Lato"/>
              </a:rPr>
              <a:t>Join via Zoom and have an opportunity to network with your fellow members. </a:t>
            </a:r>
            <a:r>
              <a:rPr lang="en-US" sz="2000" b="1" dirty="0">
                <a:solidFill>
                  <a:schemeClr val="tx2"/>
                </a:solidFill>
                <a:latin typeface="Lato"/>
              </a:rPr>
              <a:t> We will begin the gathering with introductions and updates.  Then the group will be dispersed into separate chat rooms.</a:t>
            </a:r>
            <a:r>
              <a:rPr lang="en-US" sz="2000" b="1" i="0" dirty="0">
                <a:solidFill>
                  <a:schemeClr val="tx2"/>
                </a:solidFill>
                <a:effectLst/>
                <a:latin typeface="Lato"/>
              </a:rPr>
              <a:t>  There will be a board member to help facilitate the chat room with a current topic to discuss. </a:t>
            </a:r>
            <a:endParaRPr lang="en-US" sz="2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142692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VTI">
  <a:themeElements>
    <a:clrScheme name="Office">
      <a:dk1>
        <a:srgbClr val="000000"/>
      </a:dk1>
      <a:lt1>
        <a:srgbClr val="FFFFFF"/>
      </a:lt1>
      <a:dk2>
        <a:srgbClr val="281B10"/>
      </a:dk2>
      <a:lt2>
        <a:srgbClr val="FFF9F5"/>
      </a:lt2>
      <a:accent1>
        <a:srgbClr val="EE7661"/>
      </a:accent1>
      <a:accent2>
        <a:srgbClr val="4E91F0"/>
      </a:accent2>
      <a:accent3>
        <a:srgbClr val="5B5260"/>
      </a:accent3>
      <a:accent4>
        <a:srgbClr val="2CC3B4"/>
      </a:accent4>
      <a:accent5>
        <a:srgbClr val="C097F8"/>
      </a:accent5>
      <a:accent6>
        <a:srgbClr val="FF9514"/>
      </a:accent6>
      <a:hlink>
        <a:srgbClr val="E50CBC"/>
      </a:hlink>
      <a:folHlink>
        <a:srgbClr val="6257FF"/>
      </a:folHlink>
    </a:clrScheme>
    <a:fontScheme name="Univers">
      <a:majorFont>
        <a:latin typeface="Univers"/>
        <a:ea typeface=""/>
        <a:cs typeface=""/>
      </a:majorFont>
      <a:minorFont>
        <a:latin typeface="Univer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VTI" id="{605F9078-86F9-4258-A3E1-F8EFF02AE8CC}" vid="{4848699B-BB01-41E3-9EC4-3D97DFE5292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57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Lato</vt:lpstr>
      <vt:lpstr>Univers</vt:lpstr>
      <vt:lpstr>GradientVTI</vt:lpstr>
      <vt:lpstr> Networking Virtually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Networking Virtually</dc:title>
  <dc:creator>Marie Silvani</dc:creator>
  <cp:lastModifiedBy>Marie Silvani</cp:lastModifiedBy>
  <cp:revision>1</cp:revision>
  <dcterms:created xsi:type="dcterms:W3CDTF">2020-08-31T13:23:52Z</dcterms:created>
  <dcterms:modified xsi:type="dcterms:W3CDTF">2020-10-04T12:41:08Z</dcterms:modified>
</cp:coreProperties>
</file>