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0737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333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2235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300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647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33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444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028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540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950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10/4/2020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503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10/4/2020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69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4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0">
            <a:extLst>
              <a:ext uri="{FF2B5EF4-FFF2-40B4-BE49-F238E27FC236}">
                <a16:creationId xmlns:a16="http://schemas.microsoft.com/office/drawing/2014/main" id="{3F672E71-4896-412C-9C70-888CBA0C2F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id="{8FE25293-AC74-45E0-B821-8FDE807E143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463" r="-1" b="33396"/>
          <a:stretch/>
        </p:blipFill>
        <p:spPr>
          <a:xfrm>
            <a:off x="20" y="-1"/>
            <a:ext cx="12191979" cy="6857999"/>
          </a:xfrm>
          <a:prstGeom prst="rect">
            <a:avLst/>
          </a:prstGeom>
        </p:spPr>
      </p:pic>
      <p:sp>
        <p:nvSpPr>
          <p:cNvPr id="48" name="Rectangle 42">
            <a:extLst>
              <a:ext uri="{FF2B5EF4-FFF2-40B4-BE49-F238E27FC236}">
                <a16:creationId xmlns:a16="http://schemas.microsoft.com/office/drawing/2014/main" id="{24FAD405-B1A3-4548-AF6F-946AAC4D3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735"/>
            <a:ext cx="12192000" cy="2844264"/>
          </a:xfrm>
          <a:prstGeom prst="rect">
            <a:avLst/>
          </a:prstGeom>
          <a:gradFill flip="none" rotWithShape="1">
            <a:gsLst>
              <a:gs pos="100000">
                <a:schemeClr val="accent4">
                  <a:alpha val="60000"/>
                </a:schemeClr>
              </a:gs>
              <a:gs pos="0">
                <a:schemeClr val="accent2">
                  <a:alpha val="6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977297" y="4218022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7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41138" y="4428031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926A89-0CF9-4A17-A556-2E58528172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4873" y="4293326"/>
            <a:ext cx="6347918" cy="1840590"/>
          </a:xfrm>
        </p:spPr>
        <p:txBody>
          <a:bodyPr anchor="ctr"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</a:rPr>
              <a:t> Networking Virtually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B01CE9-50D6-4623-903F-A7D7C0CD91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48400" y="4013734"/>
            <a:ext cx="4948727" cy="2596616"/>
          </a:xfrm>
        </p:spPr>
        <p:txBody>
          <a:bodyPr anchor="ctr">
            <a:noAutofit/>
          </a:bodyPr>
          <a:lstStyle/>
          <a:p>
            <a:pPr algn="just"/>
            <a:r>
              <a:rPr lang="en-US" sz="2000" b="1" i="0" dirty="0">
                <a:solidFill>
                  <a:schemeClr val="tx2"/>
                </a:solidFill>
                <a:effectLst/>
                <a:latin typeface="Lato"/>
              </a:rPr>
              <a:t>Join via Zoom and have an opportunity to network with your fellow members. </a:t>
            </a:r>
            <a:r>
              <a:rPr lang="en-US" sz="2000" b="1" dirty="0">
                <a:solidFill>
                  <a:schemeClr val="tx2"/>
                </a:solidFill>
                <a:latin typeface="Lato"/>
              </a:rPr>
              <a:t> We will begin the gathering with introductions and updates.  Then the group will be dispersed into separate chat rooms.</a:t>
            </a:r>
            <a:r>
              <a:rPr lang="en-US" sz="2000" b="1" i="0" dirty="0">
                <a:solidFill>
                  <a:schemeClr val="tx2"/>
                </a:solidFill>
                <a:effectLst/>
                <a:latin typeface="Lato"/>
              </a:rPr>
              <a:t>  There will be a board member to help facilitate the chat room with a current topic to discuss. </a:t>
            </a:r>
            <a:endParaRPr lang="en-US" sz="2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142692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Lato</vt:lpstr>
      <vt:lpstr>Univers</vt:lpstr>
      <vt:lpstr>GradientVTI</vt:lpstr>
      <vt:lpstr> Networking Virtually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Virtually</dc:title>
  <dc:creator>Marie Silvani</dc:creator>
  <cp:lastModifiedBy>Marie Silvani</cp:lastModifiedBy>
  <cp:revision>1</cp:revision>
  <dcterms:created xsi:type="dcterms:W3CDTF">2020-08-31T13:23:52Z</dcterms:created>
  <dcterms:modified xsi:type="dcterms:W3CDTF">2020-10-04T12:41:08Z</dcterms:modified>
</cp:coreProperties>
</file>